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1" r:id="rId4"/>
    <p:sldId id="313" r:id="rId5"/>
    <p:sldId id="314" r:id="rId6"/>
    <p:sldId id="315" r:id="rId7"/>
    <p:sldId id="316" r:id="rId8"/>
    <p:sldId id="278" r:id="rId9"/>
    <p:sldId id="309" r:id="rId10"/>
    <p:sldId id="279" r:id="rId11"/>
    <p:sldId id="311" r:id="rId12"/>
    <p:sldId id="317" r:id="rId13"/>
    <p:sldId id="304" r:id="rId14"/>
    <p:sldId id="318" r:id="rId15"/>
    <p:sldId id="306" r:id="rId16"/>
    <p:sldId id="319" r:id="rId17"/>
    <p:sldId id="300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C77A3B-8CDA-4757-9A6B-D2A311CC5F72}" type="datetimeFigureOut">
              <a:rPr lang="es-AR" smtClean="0"/>
              <a:t>1/6/2017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E2454F-64BF-4D62-8935-7B6543B5F3CE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Universidad Nacional de Córdoba</a:t>
            </a:r>
            <a:b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Facultad de Lenguas</a:t>
            </a:r>
            <a:b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Equipo de investigación </a:t>
            </a:r>
            <a:b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“Estudios de Traducción Total”</a:t>
            </a:r>
            <a:b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AR" sz="2200" dirty="0" err="1">
                <a:latin typeface="Arial" panose="020B0604020202020204" pitchFamily="34" charset="0"/>
                <a:cs typeface="Arial" panose="020B0604020202020204" pitchFamily="34" charset="0"/>
              </a:rPr>
              <a:t>EsTraTo</a:t>
            </a: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41" y="2339207"/>
            <a:ext cx="2195736" cy="21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Problemáticas de estudio</a:t>
            </a:r>
          </a:p>
        </p:txBody>
      </p:sp>
    </p:spTree>
    <p:extLst>
      <p:ext uri="{BB962C8B-B14F-4D97-AF65-F5344CB8AC3E}">
        <p14:creationId xmlns:p14="http://schemas.microsoft.com/office/powerpoint/2010/main" val="27645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05273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 implementación de utillaje teórico procedente de áreas del conocimiento anexas a la disciplina, como la Lingüística, y específicamente la Lingüística Sistémico Funcional, prueba que los ET “funcionan” en la anexión con otros saberes;</a:t>
            </a:r>
          </a:p>
          <a:p>
            <a:pPr lvl="0"/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las pautas editoriales, los requerimientos terminológicos y los binomios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interlingüísticos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 en las memorias de traducción empleadas por organismos internacionales constituyen focos de negociación emplazados en medio de demandas epistémicas que vinculan los ET con otras disciplinas;</a:t>
            </a:r>
          </a:p>
        </p:txBody>
      </p:sp>
    </p:spTree>
    <p:extLst>
      <p:ext uri="{BB962C8B-B14F-4D97-AF65-F5344CB8AC3E}">
        <p14:creationId xmlns:p14="http://schemas.microsoft.com/office/powerpoint/2010/main" val="256076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2999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 revisión de memorias textuales revela diversos conflictos entre figuras de discursos específicos (como el legal, por ejemplo), cuyo abordaje exige un posicionamiento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transliterario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entre áreas tópicas y repertorios de lecturas que activan el procedimiento traductor entre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semiosferas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 representación de la traducción entre mundos ficcionales, y en particular entre el mundo natural y el mundo cultural, permite postular una “ecología de la traducción”, en que el conocimiento del medio sólo es posible en el efecto de “ensamble de la traducción”.</a:t>
            </a:r>
          </a:p>
        </p:txBody>
      </p:sp>
    </p:spTree>
    <p:extLst>
      <p:ext uri="{BB962C8B-B14F-4D97-AF65-F5344CB8AC3E}">
        <p14:creationId xmlns:p14="http://schemas.microsoft.com/office/powerpoint/2010/main" val="101036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Métodos y técnicas</a:t>
            </a:r>
          </a:p>
        </p:txBody>
      </p:sp>
    </p:spTree>
    <p:extLst>
      <p:ext uri="{BB962C8B-B14F-4D97-AF65-F5344CB8AC3E}">
        <p14:creationId xmlns:p14="http://schemas.microsoft.com/office/powerpoint/2010/main" val="190873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2999" y="90872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Los métodos usados serán principalmente el cualitativo, ya que se tenderá a la descripción ponderativa y especulativa; y en menor escala el cuantitativo, ya que se sistematizarán datos y se los contabilizará aplicando rudimentos estadísticos básicos.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Como técnicas, pueden mencionarse: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- el relevamiento bibliográfico,</a:t>
            </a:r>
          </a:p>
          <a:p>
            <a:pPr lvl="0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- el análisis discursivo,</a:t>
            </a:r>
          </a:p>
          <a:p>
            <a:pPr lvl="0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- la crítica en los órdenes teórico y literario.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5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4463568"/>
            <a:ext cx="8928992" cy="1143000"/>
          </a:xfrm>
        </p:spPr>
        <p:txBody>
          <a:bodyPr>
            <a:normAutofit/>
          </a:bodyPr>
          <a:lstStyle/>
          <a:p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Actividades de transferencia</a:t>
            </a:r>
          </a:p>
        </p:txBody>
      </p:sp>
    </p:spTree>
    <p:extLst>
      <p:ext uri="{BB962C8B-B14F-4D97-AF65-F5344CB8AC3E}">
        <p14:creationId xmlns:p14="http://schemas.microsoft.com/office/powerpoint/2010/main" val="26653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Mapeos de desarrollos en ET a partir de las Memorias 2012 y 2016 de las Jornadas Internacionales de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Traductología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(ver en http://jornadasdetraductologia.fl.unc.edu.ar/).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Celebración de las IV Jornadas Internacionales de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Traductología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“En torno a la </a:t>
            </a:r>
            <a:r>
              <a:rPr lang="es-AR" sz="2400" i="1" dirty="0">
                <a:latin typeface="Arial" panose="020B0604020202020204" pitchFamily="34" charset="0"/>
                <a:cs typeface="Arial" panose="020B0604020202020204" pitchFamily="34" charset="0"/>
              </a:rPr>
              <a:t>traducción relacional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Preparación del volumen “En torno a la </a:t>
            </a:r>
            <a:r>
              <a:rPr lang="es-AR" sz="2400" i="1" dirty="0">
                <a:latin typeface="Arial" panose="020B0604020202020204" pitchFamily="34" charset="0"/>
                <a:cs typeface="Arial" panose="020B0604020202020204" pitchFamily="34" charset="0"/>
              </a:rPr>
              <a:t>traducción relacional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”, y del dossier “La traducción” para el #12 de la Revista “Estudios de Teoría Literaria”.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Realización del Simposio T+E.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Organización del II Congreso Bienal de la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ReLaETI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(septiembre de 2018).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0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2836912"/>
            <a:ext cx="4419600" cy="1299592"/>
          </a:xfrm>
        </p:spPr>
        <p:txBody>
          <a:bodyPr>
            <a:norm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Equipo de investigación </a:t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“Estudios de Traducción Total”</a:t>
            </a:r>
            <a:b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EsTraTo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88840"/>
            <a:ext cx="2195736" cy="21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Integrantes</a:t>
            </a:r>
          </a:p>
        </p:txBody>
      </p:sp>
    </p:spTree>
    <p:extLst>
      <p:ext uri="{BB962C8B-B14F-4D97-AF65-F5344CB8AC3E}">
        <p14:creationId xmlns:p14="http://schemas.microsoft.com/office/powerpoint/2010/main" val="107993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ARRIZABALAGA, María Inés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AVILA, Carina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BAUDO, Lorena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D’ALESSANDRO, Alejandra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FERNÁNDEZ, Gracia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Denominación del proyecto 2016-2017</a:t>
            </a:r>
          </a:p>
        </p:txBody>
      </p:sp>
    </p:spTree>
    <p:extLst>
      <p:ext uri="{BB962C8B-B14F-4D97-AF65-F5344CB8AC3E}">
        <p14:creationId xmlns:p14="http://schemas.microsoft.com/office/powerpoint/2010/main" val="369185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“La traducción es una forma de conocimiento”</a:t>
            </a:r>
          </a:p>
          <a:p>
            <a:pPr marL="0" indent="0" algn="ctr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En torno a la </a:t>
            </a:r>
            <a:r>
              <a:rPr lang="es-AR" i="1" dirty="0">
                <a:latin typeface="Arial" panose="020B0604020202020204" pitchFamily="34" charset="0"/>
                <a:cs typeface="Arial" panose="020B0604020202020204" pitchFamily="34" charset="0"/>
              </a:rPr>
              <a:t>traducción relacional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7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La traducción es una forma de conocimiento</a:t>
            </a:r>
          </a:p>
          <a:p>
            <a:pPr marL="0" indent="0" algn="ctr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”, Robert Young (2011), en </a:t>
            </a:r>
            <a:r>
              <a:rPr lang="es-AR" i="1" dirty="0" err="1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s-A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, número inaugural</a:t>
            </a:r>
          </a:p>
          <a:p>
            <a:pPr marL="0" indent="0" algn="ctr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209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naugural 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016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5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En torno a la </a:t>
            </a:r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traducción relacional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i="1" dirty="0">
                <a:latin typeface="Arial" panose="020B0604020202020204" pitchFamily="34" charset="0"/>
                <a:cs typeface="Arial" panose="020B0604020202020204" pitchFamily="34" charset="0"/>
              </a:rPr>
              <a:t>Estética relacional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Nicolas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Bourriaud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(2006)</a:t>
            </a:r>
          </a:p>
          <a:p>
            <a:pPr marL="0" indent="0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Buenos Aires, Adriana Hidalgo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Trad. de Cecilia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Beceyro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y Sergio Delgado</a:t>
            </a:r>
          </a:p>
          <a:p>
            <a:pPr marL="0" indent="0">
              <a:buNone/>
            </a:pPr>
            <a:endParaRPr lang="es-A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icolas Bourriaud nommé directeur artistique de La Panacée 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140539" cy="20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9228"/>
            <a:ext cx="4176463" cy="272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3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385374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20688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Este proyecto ubica sus problemáticas de cara a tres factores de peso específico en el desarrollo actual de los ET: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primer lugar, el concepto “relacional”, que aporta un andamiaje de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metamodelización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para comprender la aparición, la forma, el contenido y la lógica de ocurrencia de un hecho de cultura como hecho de traducción;</a:t>
            </a:r>
          </a:p>
          <a:p>
            <a:pPr lvl="0"/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segunda instancia, el estado “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”, en un sentido de apertura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intersemiótica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, que impacta sobre la disciplina; </a:t>
            </a:r>
          </a:p>
          <a:p>
            <a:pPr lvl="0"/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por último, una modalidad – fragmentaria, anexionada – de  producción de conocimiento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traductológico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acorde a la aclimatación de las prácticas culturales al ecosistema virtual.</a:t>
            </a:r>
          </a:p>
          <a:p>
            <a:pPr algn="ctr" latinLnBrk="1"/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ja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715</TotalTime>
  <Words>413</Words>
  <Application>Microsoft Office PowerPoint</Application>
  <PresentationFormat>Presentación en pantalla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Tw Cen MT</vt:lpstr>
      <vt:lpstr>Paja</vt:lpstr>
      <vt:lpstr>Universidad Nacional de Córdoba Facultad de Lenguas Equipo de investigación  “Estudios de Traducción Total” [EsTraTo]</vt:lpstr>
      <vt:lpstr>Integrantes</vt:lpstr>
      <vt:lpstr>Presentación de PowerPoint</vt:lpstr>
      <vt:lpstr>Denominación del proyecto 2016-2017</vt:lpstr>
      <vt:lpstr>Presentación de PowerPoint</vt:lpstr>
      <vt:lpstr>Presentación de PowerPoint</vt:lpstr>
      <vt:lpstr>Presentación de PowerPoint</vt:lpstr>
      <vt:lpstr>Fundamentos</vt:lpstr>
      <vt:lpstr>Presentación de PowerPoint</vt:lpstr>
      <vt:lpstr>Problemáticas de estudio</vt:lpstr>
      <vt:lpstr>Presentación de PowerPoint</vt:lpstr>
      <vt:lpstr>Presentación de PowerPoint</vt:lpstr>
      <vt:lpstr>Métodos y técnicas</vt:lpstr>
      <vt:lpstr>Presentación de PowerPoint</vt:lpstr>
      <vt:lpstr>Actividades de transferencia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MariaInes</dc:creator>
  <cp:lastModifiedBy>MariaInes</cp:lastModifiedBy>
  <cp:revision>89</cp:revision>
  <dcterms:created xsi:type="dcterms:W3CDTF">2014-03-06T21:54:36Z</dcterms:created>
  <dcterms:modified xsi:type="dcterms:W3CDTF">2017-06-01T13:35:52Z</dcterms:modified>
</cp:coreProperties>
</file>